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"/>
  </p:notesMasterIdLst>
  <p:sldIdLst>
    <p:sldId id="342" r:id="rId2"/>
    <p:sldId id="491" r:id="rId3"/>
    <p:sldId id="492" r:id="rId4"/>
    <p:sldId id="422" r:id="rId5"/>
  </p:sldIdLst>
  <p:sldSz cx="9906000" cy="6858000" type="A4"/>
  <p:notesSz cx="6797675" cy="9874250"/>
  <p:defaultTextStyle>
    <a:defPPr>
      <a:defRPr lang="ru-RU"/>
    </a:defPPr>
    <a:lvl1pPr algn="l" defTabSz="95760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78073" indent="-58301" algn="l" defTabSz="95760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57603" indent="-118061" algn="l" defTabSz="95760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435676" indent="-176362" algn="l" defTabSz="95760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915206" indent="-236121" algn="l" defTabSz="95760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098855" algn="l" defTabSz="839543" rtl="0" eaLnBrk="1" latinLnBrk="0" hangingPunct="1"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518627" algn="l" defTabSz="839543" rtl="0" eaLnBrk="1" latinLnBrk="0" hangingPunct="1"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2938397" algn="l" defTabSz="839543" rtl="0" eaLnBrk="1" latinLnBrk="0" hangingPunct="1"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358169" algn="l" defTabSz="839543" rtl="0" eaLnBrk="1" latinLnBrk="0" hangingPunct="1"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012">
          <p15:clr>
            <a:srgbClr val="A4A3A4"/>
          </p15:clr>
        </p15:guide>
        <p15:guide id="3" orient="horz" pos="316">
          <p15:clr>
            <a:srgbClr val="A4A3A4"/>
          </p15:clr>
        </p15:guide>
        <p15:guide id="4" orient="horz" pos="4054">
          <p15:clr>
            <a:srgbClr val="A4A3A4"/>
          </p15:clr>
        </p15:guide>
        <p15:guide id="5" pos="3120">
          <p15:clr>
            <a:srgbClr val="A4A3A4"/>
          </p15:clr>
        </p15:guide>
        <p15:guide id="6" pos="767">
          <p15:clr>
            <a:srgbClr val="A4A3A4"/>
          </p15:clr>
        </p15:guide>
        <p15:guide id="7" pos="1690">
          <p15:clr>
            <a:srgbClr val="A4A3A4"/>
          </p15:clr>
        </p15:guide>
        <p15:guide id="8" pos="5568">
          <p15:clr>
            <a:srgbClr val="A4A3A4"/>
          </p15:clr>
        </p15:guide>
        <p15:guide id="9" pos="5981">
          <p15:clr>
            <a:srgbClr val="A4A3A4"/>
          </p15:clr>
        </p15:guide>
        <p15:guide id="10" pos="56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1920"/>
    <a:srgbClr val="0066B3"/>
    <a:srgbClr val="FBFABC"/>
    <a:srgbClr val="396541"/>
    <a:srgbClr val="FDFCD0"/>
    <a:srgbClr val="FDF7CB"/>
    <a:srgbClr val="EDCBB1"/>
    <a:srgbClr val="F2A792"/>
    <a:srgbClr val="DAA600"/>
    <a:srgbClr val="FABE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00" autoAdjust="0"/>
    <p:restoredTop sz="90476" autoAdjust="0"/>
  </p:normalViewPr>
  <p:slideViewPr>
    <p:cSldViewPr>
      <p:cViewPr varScale="1">
        <p:scale>
          <a:sx n="102" d="100"/>
          <a:sy n="102" d="100"/>
        </p:scale>
        <p:origin x="114" y="192"/>
      </p:cViewPr>
      <p:guideLst>
        <p:guide orient="horz" pos="2160"/>
        <p:guide orient="horz" pos="1012"/>
        <p:guide orient="horz" pos="316"/>
        <p:guide orient="horz" pos="4054"/>
        <p:guide pos="3120"/>
        <p:guide pos="767"/>
        <p:guide pos="1690"/>
        <p:guide pos="5568"/>
        <p:guide pos="5981"/>
        <p:guide pos="5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 showGuides="1">
      <p:cViewPr varScale="1">
        <p:scale>
          <a:sx n="73" d="100"/>
          <a:sy n="73" d="100"/>
        </p:scale>
        <p:origin x="-2196" y="-108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6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1C31418-73E9-4F53-9189-BB39672FC434}" type="datetimeFigureOut">
              <a:rPr lang="ru-RU"/>
              <a:pPr>
                <a:defRPr/>
              </a:pPr>
              <a:t>14.11.2019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23900" y="739775"/>
            <a:ext cx="534987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378827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6" y="9378827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4A6085E-D63C-4F2A-921E-C6BE66FAEFC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72695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95760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78073" algn="l" defTabSz="95760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57603" algn="l" defTabSz="95760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435676" algn="l" defTabSz="95760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915206" algn="l" defTabSz="95760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394164" algn="l" defTabSz="9576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872997" algn="l" defTabSz="9576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351830" algn="l" defTabSz="9576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830662" algn="l" defTabSz="9576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3" y="1444"/>
            <a:ext cx="9904529" cy="6855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3363692"/>
            <a:ext cx="8420100" cy="1470025"/>
          </a:xfrm>
        </p:spPr>
        <p:txBody>
          <a:bodyPr>
            <a:normAutofit/>
          </a:bodyPr>
          <a:lstStyle>
            <a:lvl1pPr>
              <a:defRPr sz="52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1" y="4865834"/>
            <a:ext cx="69342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900" b="0">
                <a:solidFill>
                  <a:schemeClr val="bg1"/>
                </a:solidFill>
                <a:latin typeface="+mj-lt"/>
              </a:defRPr>
            </a:lvl1pPr>
            <a:lvl2pPr marL="4788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76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64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15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941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729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51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30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400"/>
            </a:lvl1pPr>
            <a:lvl2pPr marL="478832" indent="0">
              <a:buNone/>
              <a:defRPr sz="2900"/>
            </a:lvl2pPr>
            <a:lvl3pPr marL="957665" indent="0">
              <a:buNone/>
              <a:defRPr sz="2500"/>
            </a:lvl3pPr>
            <a:lvl4pPr marL="1436498" indent="0">
              <a:buNone/>
              <a:defRPr sz="2100"/>
            </a:lvl4pPr>
            <a:lvl5pPr marL="1915331" indent="0">
              <a:buNone/>
              <a:defRPr sz="2100"/>
            </a:lvl5pPr>
            <a:lvl6pPr marL="2394164" indent="0">
              <a:buNone/>
              <a:defRPr sz="2100"/>
            </a:lvl6pPr>
            <a:lvl7pPr marL="2872997" indent="0">
              <a:buNone/>
              <a:defRPr sz="2100"/>
            </a:lvl7pPr>
            <a:lvl8pPr marL="3351830" indent="0">
              <a:buNone/>
              <a:defRPr sz="2100"/>
            </a:lvl8pPr>
            <a:lvl9pPr marL="3830662" indent="0">
              <a:buNone/>
              <a:defRPr sz="21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500"/>
            </a:lvl1pPr>
            <a:lvl2pPr marL="478832" indent="0">
              <a:buNone/>
              <a:defRPr sz="1300"/>
            </a:lvl2pPr>
            <a:lvl3pPr marL="957665" indent="0">
              <a:buNone/>
              <a:defRPr sz="1000"/>
            </a:lvl3pPr>
            <a:lvl4pPr marL="1436498" indent="0">
              <a:buNone/>
              <a:defRPr sz="900"/>
            </a:lvl4pPr>
            <a:lvl5pPr marL="1915331" indent="0">
              <a:buNone/>
              <a:defRPr sz="900"/>
            </a:lvl5pPr>
            <a:lvl6pPr marL="2394164" indent="0">
              <a:buNone/>
              <a:defRPr sz="900"/>
            </a:lvl6pPr>
            <a:lvl7pPr marL="2872997" indent="0">
              <a:buNone/>
              <a:defRPr sz="900"/>
            </a:lvl7pPr>
            <a:lvl8pPr marL="3351830" indent="0">
              <a:buNone/>
              <a:defRPr sz="900"/>
            </a:lvl8pPr>
            <a:lvl9pPr marL="3830662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886F4-2A04-4B49-AC04-54AAC1620EA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C4C878-BE60-42D4-84FA-C5D74404B62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399465" y="303213"/>
            <a:ext cx="2605485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79572" y="303213"/>
            <a:ext cx="765479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3DE02-2A2F-45CD-A735-9F128F485D6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3" y="1441"/>
            <a:ext cx="9904529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>
            <a:spLocks noChangeArrowheads="1"/>
          </p:cNvSpPr>
          <p:nvPr/>
        </p:nvSpPr>
        <p:spPr bwMode="auto">
          <a:xfrm>
            <a:off x="6420665" y="5127302"/>
            <a:ext cx="1000012" cy="377240"/>
          </a:xfrm>
          <a:prstGeom prst="rect">
            <a:avLst/>
          </a:prstGeom>
          <a:noFill/>
          <a:ln>
            <a:noFill/>
          </a:ln>
          <a:extLst/>
        </p:spPr>
        <p:txBody>
          <a:bodyPr lIns="83954" tIns="41978" rIns="83954" bIns="41978"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dirty="0" smtClean="0"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1188" y="1606874"/>
            <a:ext cx="7930746" cy="4829253"/>
          </a:xfrm>
        </p:spPr>
        <p:txBody>
          <a:bodyPr/>
          <a:lstStyle>
            <a:lvl1pPr marL="333777" indent="0">
              <a:buFontTx/>
              <a:buNone/>
              <a:defRPr b="1">
                <a:latin typeface="+mj-lt"/>
              </a:defRPr>
            </a:lvl1pPr>
            <a:lvl2pPr marL="330862" indent="2916">
              <a:defRPr>
                <a:latin typeface="+mj-lt"/>
              </a:defRPr>
            </a:lvl2pPr>
            <a:lvl3pPr marL="577185" indent="-239036">
              <a:tabLst/>
              <a:defRPr>
                <a:latin typeface="+mj-lt"/>
              </a:defRPr>
            </a:lvl3pPr>
            <a:lvl4pPr marL="0" indent="330862">
              <a:lnSpc>
                <a:spcPts val="1653"/>
              </a:lnSpc>
              <a:spcBef>
                <a:spcPts val="367"/>
              </a:spcBef>
              <a:defRPr>
                <a:latin typeface="+mj-lt"/>
              </a:defRPr>
            </a:lvl4pPr>
            <a:lvl5pPr>
              <a:lnSpc>
                <a:spcPts val="1653"/>
              </a:lnSpc>
              <a:spcBef>
                <a:spcPts val="367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91188" y="501071"/>
            <a:ext cx="7948624" cy="1105803"/>
          </a:xfrm>
        </p:spPr>
        <p:txBody>
          <a:bodyPr/>
          <a:lstStyle>
            <a:lvl1pPr marL="0" marR="0" indent="0" defTabSz="9576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00"/>
            </a:lvl1pPr>
          </a:lstStyle>
          <a:p>
            <a:pPr lvl="0"/>
            <a:r>
              <a:rPr lang="en-US" noProof="0" dirty="0" smtClean="0"/>
              <a:t>Click to edit Master title style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270A0-C426-4F60-BE0F-46286F619D5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4530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1188" y="1606874"/>
            <a:ext cx="7930746" cy="4829253"/>
          </a:xfrm>
        </p:spPr>
        <p:txBody>
          <a:bodyPr/>
          <a:lstStyle>
            <a:lvl1pPr marL="333777" indent="0">
              <a:buFontTx/>
              <a:buNone/>
              <a:defRPr b="1">
                <a:latin typeface="+mj-lt"/>
              </a:defRPr>
            </a:lvl1pPr>
            <a:lvl2pPr marL="333777" indent="0">
              <a:defRPr>
                <a:latin typeface="+mj-lt"/>
              </a:defRPr>
            </a:lvl2pPr>
            <a:lvl3pPr marL="577185" indent="-239036">
              <a:defRPr>
                <a:latin typeface="+mj-lt"/>
              </a:defRPr>
            </a:lvl3pPr>
            <a:lvl4pPr marL="0" indent="330862">
              <a:defRPr>
                <a:latin typeface="+mj-lt"/>
              </a:defRPr>
            </a:lvl4pPr>
            <a:lvl5pPr marL="1317615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90420" y="501071"/>
            <a:ext cx="7949392" cy="1105803"/>
          </a:xfrm>
        </p:spPr>
        <p:txBody>
          <a:bodyPr/>
          <a:lstStyle>
            <a:lvl1pPr marL="0" marR="0" indent="0" defTabSz="9576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00"/>
            </a:lvl1pPr>
          </a:lstStyle>
          <a:p>
            <a:pPr lvl="0"/>
            <a:r>
              <a:rPr lang="en-US" noProof="0" dirty="0" smtClean="0"/>
              <a:t>Click to edit Master title style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14063B-D3DB-4D3F-964E-A589E22A2C9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4530" cy="6855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188" y="1012506"/>
            <a:ext cx="7930746" cy="2024630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91188" y="3429720"/>
            <a:ext cx="7930746" cy="3006404"/>
          </a:xfrm>
        </p:spPr>
        <p:txBody>
          <a:bodyPr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7883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5766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3649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1533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39416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87299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5183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3066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DD646-95DC-4B39-A374-1E4C27AF597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3" y="1441"/>
            <a:ext cx="9904529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188" y="501068"/>
            <a:ext cx="7948624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91188" y="1606874"/>
            <a:ext cx="3922494" cy="4695797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91174" y="1606874"/>
            <a:ext cx="3948639" cy="4695797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A7EED7-D81B-407B-BE0D-B22E829DF38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189" y="501067"/>
            <a:ext cx="8519513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91189" y="1606873"/>
            <a:ext cx="3980983" cy="568003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8832" indent="0">
              <a:buNone/>
              <a:defRPr sz="2100" b="1"/>
            </a:lvl2pPr>
            <a:lvl3pPr marL="957665" indent="0">
              <a:buNone/>
              <a:defRPr sz="1900" b="1"/>
            </a:lvl3pPr>
            <a:lvl4pPr marL="1436498" indent="0">
              <a:buNone/>
              <a:defRPr sz="1700" b="1"/>
            </a:lvl4pPr>
            <a:lvl5pPr marL="1915331" indent="0">
              <a:buNone/>
              <a:defRPr sz="1700" b="1"/>
            </a:lvl5pPr>
            <a:lvl6pPr marL="2394164" indent="0">
              <a:buNone/>
              <a:defRPr sz="1700" b="1"/>
            </a:lvl6pPr>
            <a:lvl7pPr marL="2872997" indent="0">
              <a:buNone/>
              <a:defRPr sz="1700" b="1"/>
            </a:lvl7pPr>
            <a:lvl8pPr marL="3351830" indent="0">
              <a:buNone/>
              <a:defRPr sz="1700" b="1"/>
            </a:lvl8pPr>
            <a:lvl9pPr marL="3830662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91189" y="2174877"/>
            <a:ext cx="3980983" cy="42612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953001" y="1606873"/>
            <a:ext cx="3886810" cy="568003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8832" indent="0">
              <a:buNone/>
              <a:defRPr sz="2100" b="1"/>
            </a:lvl2pPr>
            <a:lvl3pPr marL="957665" indent="0">
              <a:buNone/>
              <a:defRPr sz="1900" b="1"/>
            </a:lvl3pPr>
            <a:lvl4pPr marL="1436498" indent="0">
              <a:buNone/>
              <a:defRPr sz="1700" b="1"/>
            </a:lvl4pPr>
            <a:lvl5pPr marL="1915331" indent="0">
              <a:buNone/>
              <a:defRPr sz="1700" b="1"/>
            </a:lvl5pPr>
            <a:lvl6pPr marL="2394164" indent="0">
              <a:buNone/>
              <a:defRPr sz="1700" b="1"/>
            </a:lvl6pPr>
            <a:lvl7pPr marL="2872997" indent="0">
              <a:buNone/>
              <a:defRPr sz="1700" b="1"/>
            </a:lvl7pPr>
            <a:lvl8pPr marL="3351830" indent="0">
              <a:buNone/>
              <a:defRPr sz="1700" b="1"/>
            </a:lvl8pPr>
            <a:lvl9pPr marL="3830662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53001" y="2188098"/>
            <a:ext cx="3886810" cy="4248026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7177-3187-44F5-92AA-1D40472AE68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3" y="1441"/>
            <a:ext cx="9904529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189" y="501068"/>
            <a:ext cx="8519513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567A1-E03C-4D60-9816-1845914F065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873637" y="5873147"/>
            <a:ext cx="614713" cy="652251"/>
          </a:xfrm>
        </p:spPr>
        <p:txBody>
          <a:bodyPr/>
          <a:lstStyle>
            <a:lvl1pPr algn="ctr">
              <a:defRPr sz="25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6CCF41EF-3FED-48BF-89C8-F251AFCB2B2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006" cy="1162050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0" y="273053"/>
            <a:ext cx="5537730" cy="5853113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5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1" y="1435103"/>
            <a:ext cx="3259006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78832" indent="0">
              <a:buNone/>
              <a:defRPr sz="1300"/>
            </a:lvl2pPr>
            <a:lvl3pPr marL="957665" indent="0">
              <a:buNone/>
              <a:defRPr sz="1000"/>
            </a:lvl3pPr>
            <a:lvl4pPr marL="1436498" indent="0">
              <a:buNone/>
              <a:defRPr sz="900"/>
            </a:lvl4pPr>
            <a:lvl5pPr marL="1915331" indent="0">
              <a:buNone/>
              <a:defRPr sz="900"/>
            </a:lvl5pPr>
            <a:lvl6pPr marL="2394164" indent="0">
              <a:buNone/>
              <a:defRPr sz="900"/>
            </a:lvl6pPr>
            <a:lvl7pPr marL="2872997" indent="0">
              <a:buNone/>
              <a:defRPr sz="900"/>
            </a:lvl7pPr>
            <a:lvl8pPr marL="3351830" indent="0">
              <a:buNone/>
              <a:defRPr sz="900"/>
            </a:lvl8pPr>
            <a:lvl9pPr marL="3830662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65826-6EB0-421B-8736-576703670C7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83837" y="489549"/>
            <a:ext cx="7955977" cy="1110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67" tIns="47883" rIns="95767" bIns="4788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83837" y="1599676"/>
            <a:ext cx="7955977" cy="483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67" tIns="47883" rIns="95767" bIns="478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595" y="6356936"/>
            <a:ext cx="2311792" cy="364281"/>
          </a:xfrm>
          <a:prstGeom prst="rect">
            <a:avLst/>
          </a:prstGeom>
        </p:spPr>
        <p:txBody>
          <a:bodyPr vert="horz" lIns="95767" tIns="47883" rIns="95767" bIns="47883" rtlCol="0" anchor="ctr"/>
          <a:lstStyle>
            <a:lvl1pPr algn="l" defTabSz="957665" fontAlgn="auto">
              <a:spcBef>
                <a:spcPts val="0"/>
              </a:spcBef>
              <a:spcAft>
                <a:spcPts val="0"/>
              </a:spcAft>
              <a:defRPr sz="13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3864" y="6356936"/>
            <a:ext cx="3138273" cy="364281"/>
          </a:xfrm>
          <a:prstGeom prst="rect">
            <a:avLst/>
          </a:prstGeom>
        </p:spPr>
        <p:txBody>
          <a:bodyPr vert="horz" lIns="95767" tIns="47883" rIns="95767" bIns="47883" rtlCol="0" anchor="ctr"/>
          <a:lstStyle>
            <a:lvl1pPr algn="ctr" defTabSz="957665" fontAlgn="auto">
              <a:spcBef>
                <a:spcPts val="0"/>
              </a:spcBef>
              <a:spcAft>
                <a:spcPts val="0"/>
              </a:spcAft>
              <a:defRPr sz="13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017756" y="6041606"/>
            <a:ext cx="672067" cy="632094"/>
          </a:xfrm>
          <a:prstGeom prst="rect">
            <a:avLst/>
          </a:prstGeom>
        </p:spPr>
        <p:txBody>
          <a:bodyPr vert="horz" lIns="95767" tIns="47883" rIns="95767" bIns="47883" rtlCol="0" anchor="ctr">
            <a:normAutofit/>
          </a:bodyPr>
          <a:lstStyle>
            <a:lvl1pPr algn="ctr" defTabSz="957665" fontAlgn="auto">
              <a:lnSpc>
                <a:spcPts val="2203"/>
              </a:lnSpc>
              <a:spcBef>
                <a:spcPts val="0"/>
              </a:spcBef>
              <a:spcAft>
                <a:spcPts val="0"/>
              </a:spcAft>
              <a:defRPr sz="25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956BE101-0215-4890-B093-499F1773B79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32" r:id="rId6"/>
    <p:sldLayoutId id="2147483742" r:id="rId7"/>
    <p:sldLayoutId id="2147483743" r:id="rId8"/>
    <p:sldLayoutId id="2147483733" r:id="rId9"/>
    <p:sldLayoutId id="2147483734" r:id="rId10"/>
    <p:sldLayoutId id="2147483735" r:id="rId11"/>
    <p:sldLayoutId id="2147483736" r:id="rId12"/>
  </p:sldLayoutIdLst>
  <p:hf hdr="0" ftr="0" dt="0"/>
  <p:txStyles>
    <p:titleStyle>
      <a:lvl1pPr algn="l" defTabSz="957603" rtl="0" eaLnBrk="0" fontAlgn="base" hangingPunct="0">
        <a:lnSpc>
          <a:spcPts val="4774"/>
        </a:lnSpc>
        <a:spcBef>
          <a:spcPct val="0"/>
        </a:spcBef>
        <a:spcAft>
          <a:spcPct val="0"/>
        </a:spcAft>
        <a:defRPr sz="39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57603" rtl="0" eaLnBrk="0" fontAlgn="base" hangingPunct="0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2pPr>
      <a:lvl3pPr algn="l" defTabSz="957603" rtl="0" eaLnBrk="0" fontAlgn="base" hangingPunct="0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3pPr>
      <a:lvl4pPr algn="l" defTabSz="957603" rtl="0" eaLnBrk="0" fontAlgn="base" hangingPunct="0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4pPr>
      <a:lvl5pPr algn="l" defTabSz="957603" rtl="0" eaLnBrk="0" fontAlgn="base" hangingPunct="0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5pPr>
      <a:lvl6pPr marL="419772" algn="l" defTabSz="957603" rtl="0" fontAlgn="base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6pPr>
      <a:lvl7pPr marL="839543" algn="l" defTabSz="957603" rtl="0" fontAlgn="base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7pPr>
      <a:lvl8pPr marL="1259313" algn="l" defTabSz="957603" rtl="0" fontAlgn="base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8pPr>
      <a:lvl9pPr marL="1679084" algn="l" defTabSz="957603" rtl="0" fontAlgn="base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9pPr>
    </p:titleStyle>
    <p:bodyStyle>
      <a:lvl1pPr marL="333777" indent="-333777" algn="l" defTabSz="957603" rtl="0" eaLnBrk="0" fontAlgn="base" hangingPunct="0">
        <a:spcBef>
          <a:spcPct val="20000"/>
        </a:spcBef>
        <a:spcAft>
          <a:spcPct val="0"/>
        </a:spcAft>
        <a:buFont typeface="+mj-lt"/>
        <a:defRPr sz="3300" kern="1200">
          <a:solidFill>
            <a:srgbClr val="005AA9"/>
          </a:solidFill>
          <a:latin typeface="+mj-lt"/>
          <a:ea typeface="+mn-ea"/>
          <a:cs typeface="+mn-cs"/>
        </a:defRPr>
      </a:lvl1pPr>
      <a:lvl2pPr marL="333777" indent="85995" algn="l" defTabSz="957603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200" kern="1200">
          <a:solidFill>
            <a:srgbClr val="504F53"/>
          </a:solidFill>
          <a:latin typeface="+mj-lt"/>
          <a:ea typeface="+mn-ea"/>
          <a:cs typeface="+mn-cs"/>
        </a:defRPr>
      </a:lvl2pPr>
      <a:lvl3pPr marL="654435" indent="-239036" algn="l" defTabSz="95760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200" kern="1200">
          <a:solidFill>
            <a:srgbClr val="504F53"/>
          </a:solidFill>
          <a:latin typeface="+mj-lt"/>
          <a:ea typeface="+mn-ea"/>
          <a:cs typeface="+mn-cs"/>
        </a:defRPr>
      </a:lvl3pPr>
      <a:lvl4pPr marL="1469199" indent="-1138338" algn="just" defTabSz="957603" rtl="0" eaLnBrk="0" fontAlgn="base" hangingPunct="0">
        <a:lnSpc>
          <a:spcPts val="1653"/>
        </a:lnSpc>
        <a:spcBef>
          <a:spcPts val="367"/>
        </a:spcBef>
        <a:spcAft>
          <a:spcPct val="0"/>
        </a:spcAft>
        <a:buFont typeface="Arial" pitchFamily="34" charset="0"/>
        <a:defRPr sz="1500" kern="1200">
          <a:solidFill>
            <a:srgbClr val="504F53"/>
          </a:solidFill>
          <a:latin typeface="+mj-lt"/>
          <a:ea typeface="+mn-ea"/>
          <a:cs typeface="+mn-cs"/>
        </a:defRPr>
      </a:lvl4pPr>
      <a:lvl5pPr marL="1317615" indent="361470" algn="l" defTabSz="957603" rtl="0" eaLnBrk="0" fontAlgn="base" hangingPunct="0">
        <a:lnSpc>
          <a:spcPts val="1653"/>
        </a:lnSpc>
        <a:spcBef>
          <a:spcPts val="367"/>
        </a:spcBef>
        <a:spcAft>
          <a:spcPct val="0"/>
        </a:spcAft>
        <a:buFont typeface="Arial" pitchFamily="34" charset="0"/>
        <a:defRPr sz="1300" kern="1200">
          <a:solidFill>
            <a:srgbClr val="8D8C90"/>
          </a:solidFill>
          <a:latin typeface="+mj-lt"/>
          <a:ea typeface="+mn-ea"/>
          <a:cs typeface="+mn-cs"/>
        </a:defRPr>
      </a:lvl5pPr>
      <a:lvl6pPr marL="2633580" indent="-239417" algn="l" defTabSz="957665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12413" indent="-239417" algn="l" defTabSz="957665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91246" indent="-239417" algn="l" defTabSz="957665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70079" indent="-239417" algn="l" defTabSz="957665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78832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57665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36498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15331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94164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72997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51830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30662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6918" y="2708920"/>
            <a:ext cx="9272169" cy="3753365"/>
          </a:xfrm>
        </p:spPr>
        <p:txBody>
          <a:bodyPr>
            <a:normAutofit/>
          </a:bodyPr>
          <a:lstStyle/>
          <a:p>
            <a:pPr defTabSz="1042988" eaLnBrk="1" fontAlgn="auto" hangingPunct="1">
              <a:spcAft>
                <a:spcPts val="0"/>
              </a:spcAft>
              <a:defRPr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defTabSz="1042988" eaLnBrk="1" fontAlgn="auto" hangingPunct="1">
              <a:spcAft>
                <a:spcPts val="0"/>
              </a:spcAft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Самостоятельная оценка рисков и добровольное уточнение налоговых обязательств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endParaRPr lang="en-US" altLang="ru-RU" sz="2400" dirty="0" smtClean="0">
              <a:latin typeface="+mn-lt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 ФНС России по крупнейшим </a:t>
            </a: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налогоплательщикам </a:t>
            </a: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  <a:p>
            <a:pPr>
              <a:spcBef>
                <a:spcPct val="0"/>
              </a:spcBef>
            </a:pP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spcBef>
                <a:spcPct val="0"/>
              </a:spcBef>
            </a:pP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spcBef>
                <a:spcPct val="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Старший государственный налоговый инспектор</a:t>
            </a:r>
          </a:p>
          <a:p>
            <a:pPr algn="r">
              <a:spcBef>
                <a:spcPct val="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отдела отраслевого контроля № 2</a:t>
            </a:r>
          </a:p>
          <a:p>
            <a:pPr algn="r">
              <a:spcBef>
                <a:spcPct val="0"/>
              </a:spcBef>
            </a:pP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Стребкова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Юлия Владимировна</a:t>
            </a:r>
            <a:endParaRPr lang="ru-RU" altLang="ru-RU" sz="1200" b="1" dirty="0">
              <a:latin typeface="+mn-lt"/>
              <a:cs typeface="Times New Roman" pitchFamily="18" charset="0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568624" y="5949280"/>
            <a:ext cx="7920880" cy="652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7" tIns="47883" rIns="95767" bIns="47883" anchor="ctr"/>
          <a:lstStyle/>
          <a:p>
            <a:pPr algn="r"/>
            <a:r>
              <a:rPr lang="ru-RU" sz="2000" b="1" dirty="0" smtClean="0">
                <a:solidFill>
                  <a:schemeClr val="bg1"/>
                </a:solidFill>
                <a:latin typeface="+mn-lt"/>
              </a:rPr>
              <a:t>14.11.2019</a:t>
            </a:r>
            <a:endParaRPr lang="ru-RU" sz="20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23726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8544" y="260648"/>
            <a:ext cx="8022252" cy="936104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sz="2000" cap="small" dirty="0"/>
              <a:t>Концепция контрольной работы на основе системы управления поведением налогоплательщиков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DDD646-95DC-4B39-A374-1E4C27AF5975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136" y="1412776"/>
            <a:ext cx="7705725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137" y="2129531"/>
            <a:ext cx="7705725" cy="65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138" y="2852936"/>
            <a:ext cx="7705723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6736" y="3429000"/>
            <a:ext cx="463550" cy="608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7216" y="3429000"/>
            <a:ext cx="463550" cy="608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600" y="4143373"/>
            <a:ext cx="377703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6736" y="4714180"/>
            <a:ext cx="457200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6432" y="4733229"/>
            <a:ext cx="457200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600" y="5301208"/>
            <a:ext cx="7688263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Текст 17"/>
          <p:cNvSpPr txBox="1">
            <a:spLocks noGrp="1"/>
          </p:cNvSpPr>
          <p:nvPr>
            <p:ph type="body" idx="1"/>
          </p:nvPr>
        </p:nvSpPr>
        <p:spPr>
          <a:xfrm>
            <a:off x="5097016" y="4143373"/>
            <a:ext cx="3708845" cy="491431"/>
          </a:xfrm>
          <a:prstGeom prst="rect">
            <a:avLst/>
          </a:prstGeom>
          <a:solidFill>
            <a:srgbClr val="005AA9"/>
          </a:solidFill>
          <a:ln>
            <a:solidFill>
              <a:schemeClr val="bg1"/>
            </a:solidFill>
          </a:ln>
        </p:spPr>
        <p:txBody>
          <a:bodyPr vert="horz" wrap="none" lIns="104306" tIns="52153" rIns="104306" bIns="52153" rtlCol="0" anchor="ctr">
            <a:normAutofit lnSpcReduction="10000"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300" b="1" noProof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НАЗНАЧЕНИЕ ВНП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300" b="1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ПРИВЛЕЧЕНИЕ К НАЛОГОВОЙ ОТВЕТСТВЕННОСТИ</a:t>
            </a:r>
            <a:endParaRPr kumimoji="0" lang="ru-RU" sz="13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8544" y="980728"/>
            <a:ext cx="8280920" cy="5328592"/>
          </a:xfrm>
        </p:spPr>
        <p:txBody>
          <a:bodyPr/>
          <a:lstStyle/>
          <a:p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Режим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наибольшего благоприятствования для добросовестных налогоплательщиков.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Своевременность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реагирования на признаки возможного совершения налоговых правонарушений.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Неотвратимость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наказания налогоплательщиков в случае выявления нарушений законодательства о налогах и сборах.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Обоснованность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выбора объектов проверки.</a:t>
            </a:r>
          </a:p>
          <a:p>
            <a:pPr algn="ctr"/>
            <a:endParaRPr lang="ru-RU" sz="1600" b="1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Book Antiqua" panose="02040602050305030304" pitchFamily="18" charset="0"/>
              </a:rPr>
              <a:t>Преимущества </a:t>
            </a:r>
            <a:r>
              <a:rPr lang="ru-RU" sz="2000" b="1" dirty="0">
                <a:solidFill>
                  <a:srgbClr val="00B050"/>
                </a:solidFill>
                <a:latin typeface="Book Antiqua" panose="02040602050305030304" pitchFamily="18" charset="0"/>
              </a:rPr>
              <a:t>добровольного уточнения налоговых </a:t>
            </a:r>
            <a:r>
              <a:rPr lang="ru-RU" sz="2000" b="1" dirty="0" smtClean="0">
                <a:solidFill>
                  <a:srgbClr val="00B050"/>
                </a:solidFill>
                <a:latin typeface="Book Antiqua" panose="02040602050305030304" pitchFamily="18" charset="0"/>
              </a:rPr>
              <a:t>обязательств</a:t>
            </a:r>
            <a:endParaRPr lang="ru-RU" sz="1600" b="1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БИЗНЕСА</a:t>
            </a: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Снижение вероятности проведения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выездных налоговых проверок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 минимуму;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Отсутствие штрафных санкций и привлечения к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ответственности;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Сокращение косвенных потерь в связи с проверками</a:t>
            </a:r>
          </a:p>
          <a:p>
            <a:pPr lvl="0"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b="1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1600" b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ГОСУДАРСТВА</a:t>
            </a: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Снижение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издержек государства на проведение выездных налоговых проверок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Повышение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результативности выездных налоговых проверок в связи с меньшей загруженностью инспекторов</a:t>
            </a:r>
          </a:p>
          <a:p>
            <a:pPr algn="just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 algn="just">
              <a:buAutoNum type="arabicPeriod"/>
            </a:pP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DDD646-95DC-4B39-A374-1E4C27AF5975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578419" y="332656"/>
            <a:ext cx="7253310" cy="797577"/>
          </a:xfrm>
        </p:spPr>
        <p:txBody>
          <a:bodyPr/>
          <a:lstStyle/>
          <a:p>
            <a:pPr algn="ctr"/>
            <a:r>
              <a:rPr lang="ru-RU" sz="2000" dirty="0"/>
              <a:t>Основные принципы планирования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18541" y="3429001"/>
            <a:ext cx="8420100" cy="1470025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3419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000000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Ppt0000003</Template>
  <TotalTime>46580</TotalTime>
  <Words>128</Words>
  <Application>Microsoft Office PowerPoint</Application>
  <PresentationFormat>Лист A4 (210x297 мм)</PresentationFormat>
  <Paragraphs>32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Book Antiqua</vt:lpstr>
      <vt:lpstr>Calibri</vt:lpstr>
      <vt:lpstr>Times New Roman</vt:lpstr>
      <vt:lpstr>Ppt0000003</vt:lpstr>
      <vt:lpstr>Презентация PowerPoint</vt:lpstr>
      <vt:lpstr>Концепция контрольной работы на основе системы управления поведением налогоплательщиков</vt:lpstr>
      <vt:lpstr>Основные принципы планирования </vt:lpstr>
      <vt:lpstr>Спасибо за внимание! </vt:lpstr>
    </vt:vector>
  </TitlesOfParts>
  <Company>UFNS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3500-02-705</dc:creator>
  <cp:lastModifiedBy>Шикова Ольга Сергеевна</cp:lastModifiedBy>
  <cp:revision>1045</cp:revision>
  <cp:lastPrinted>2018-09-06T13:08:26Z</cp:lastPrinted>
  <dcterms:created xsi:type="dcterms:W3CDTF">2013-03-20T12:46:48Z</dcterms:created>
  <dcterms:modified xsi:type="dcterms:W3CDTF">2019-11-14T06:14:59Z</dcterms:modified>
</cp:coreProperties>
</file>